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  <p:sldMasterId id="2147483725" r:id="rId5"/>
  </p:sldMasterIdLst>
  <p:notesMasterIdLst>
    <p:notesMasterId r:id="rId22"/>
  </p:notesMasterIdLst>
  <p:handoutMasterIdLst>
    <p:handoutMasterId r:id="rId23"/>
  </p:handoutMasterIdLst>
  <p:sldIdLst>
    <p:sldId id="273" r:id="rId6"/>
    <p:sldId id="275" r:id="rId7"/>
    <p:sldId id="276" r:id="rId8"/>
    <p:sldId id="294" r:id="rId9"/>
    <p:sldId id="295" r:id="rId10"/>
    <p:sldId id="298" r:id="rId11"/>
    <p:sldId id="299" r:id="rId12"/>
    <p:sldId id="300" r:id="rId13"/>
    <p:sldId id="296" r:id="rId14"/>
    <p:sldId id="280" r:id="rId15"/>
    <p:sldId id="284" r:id="rId16"/>
    <p:sldId id="282" r:id="rId17"/>
    <p:sldId id="283" r:id="rId18"/>
    <p:sldId id="293" r:id="rId19"/>
    <p:sldId id="288" r:id="rId20"/>
    <p:sldId id="29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E4"/>
    <a:srgbClr val="E6E8F2"/>
    <a:srgbClr val="D0D4E8"/>
    <a:srgbClr val="AB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10" autoAdjust="0"/>
  </p:normalViewPr>
  <p:slideViewPr>
    <p:cSldViewPr>
      <p:cViewPr varScale="1">
        <p:scale>
          <a:sx n="103" d="100"/>
          <a:sy n="103" d="100"/>
        </p:scale>
        <p:origin x="23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5B8CD-F359-4D94-8AD1-923710D8C70B}" type="datetimeFigureOut">
              <a:rPr lang="en-US" smtClean="0"/>
              <a:pPr/>
              <a:t>1/4/2018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5FA1E-2594-4534-BDDE-F96DBDDC820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7300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71644" y="428596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43050" y="4100538"/>
            <a:ext cx="4500594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14290" y="71406"/>
            <a:ext cx="6500813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446" tIns="46223" rIns="92446" bIns="46223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&lt;Course Name&gt;		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962793" y="8591057"/>
            <a:ext cx="2762530" cy="448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446" tIns="46223" rIns="92446" bIns="46223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		    Page 0-</a:t>
            </a:r>
            <a:fld id="{BD9FB300-F9DC-4669-88F4-967ABA23CC04}" type="slidenum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428736" y="357158"/>
            <a:ext cx="0" cy="800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0" y="642910"/>
            <a:ext cx="13572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Instructor Notes:</a:t>
            </a:r>
          </a:p>
        </p:txBody>
      </p:sp>
    </p:spTree>
    <p:extLst>
      <p:ext uri="{BB962C8B-B14F-4D97-AF65-F5344CB8AC3E}">
        <p14:creationId xmlns:p14="http://schemas.microsoft.com/office/powerpoint/2010/main" val="20824651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©</a:t>
            </a:r>
            <a:r>
              <a:rPr lang="en-US" dirty="0"/>
              <a:t>2016 Capgemini. All rights reserved.</a:t>
            </a:r>
            <a:br>
              <a:rPr lang="en-US" dirty="0"/>
            </a:br>
            <a:r>
              <a:rPr lang="en-US" dirty="0"/>
              <a:t>The information contained in this document is proprietary and confidential. For Capgemini only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571625" y="428625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613245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42381" y="1114893"/>
            <a:ext cx="1594663" cy="39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43" tIns="45222" rIns="90443" bIns="45222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Add instructor notes here. 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571625" y="428625"/>
            <a:ext cx="4572000" cy="34290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2190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42381" y="1114893"/>
            <a:ext cx="1594663" cy="39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43" tIns="45222" rIns="90443" bIns="45222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Add instructor notes here. 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571625" y="428625"/>
            <a:ext cx="4572000" cy="34290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53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42381" y="1114893"/>
            <a:ext cx="1594663" cy="39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43" tIns="45222" rIns="90443" bIns="45222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Add instructor notes here. 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571625" y="428625"/>
            <a:ext cx="4572000" cy="34290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539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571625" y="42862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2772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Arial" charset="0"/>
              </a:rPr>
              <a:t>Add instructor notes here. </a:t>
            </a:r>
          </a:p>
        </p:txBody>
      </p:sp>
    </p:spTree>
    <p:extLst>
      <p:ext uri="{BB962C8B-B14F-4D97-AF65-F5344CB8AC3E}">
        <p14:creationId xmlns:p14="http://schemas.microsoft.com/office/powerpoint/2010/main" val="136226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571625" y="42862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2772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Arial" charset="0"/>
              </a:rPr>
              <a:t>Add instructor notes here. </a:t>
            </a:r>
          </a:p>
        </p:txBody>
      </p:sp>
    </p:spTree>
    <p:extLst>
      <p:ext uri="{BB962C8B-B14F-4D97-AF65-F5344CB8AC3E}">
        <p14:creationId xmlns:p14="http://schemas.microsoft.com/office/powerpoint/2010/main" val="291431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571625" y="42862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2772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Arial" charset="0"/>
              </a:rPr>
              <a:t>Add instructor notes here. </a:t>
            </a:r>
          </a:p>
        </p:txBody>
      </p:sp>
    </p:spTree>
    <p:extLst>
      <p:ext uri="{BB962C8B-B14F-4D97-AF65-F5344CB8AC3E}">
        <p14:creationId xmlns:p14="http://schemas.microsoft.com/office/powerpoint/2010/main" val="226096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0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571625" y="42862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2772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Arial" charset="0"/>
              </a:rPr>
              <a:t>Add instructor notes here. </a:t>
            </a:r>
          </a:p>
        </p:txBody>
      </p:sp>
    </p:spTree>
    <p:extLst>
      <p:ext uri="{BB962C8B-B14F-4D97-AF65-F5344CB8AC3E}">
        <p14:creationId xmlns:p14="http://schemas.microsoft.com/office/powerpoint/2010/main" val="199577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571625" y="42862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2772" name="Text Box 9"/>
          <p:cNvSpPr txBox="1">
            <a:spLocks noChangeArrowheads="1"/>
          </p:cNvSpPr>
          <p:nvPr/>
        </p:nvSpPr>
        <p:spPr bwMode="auto">
          <a:xfrm>
            <a:off x="142875" y="1133475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ndar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Arial" charset="0"/>
              </a:rPr>
              <a:t>Add instructor notes here. </a:t>
            </a:r>
          </a:p>
        </p:txBody>
      </p:sp>
    </p:spTree>
    <p:extLst>
      <p:ext uri="{BB962C8B-B14F-4D97-AF65-F5344CB8AC3E}">
        <p14:creationId xmlns:p14="http://schemas.microsoft.com/office/powerpoint/2010/main" val="3141679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42381" y="1114893"/>
            <a:ext cx="1594663" cy="39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43" tIns="45222" rIns="90443" bIns="45222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Add instructor notes here. 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571625" y="428625"/>
            <a:ext cx="4572000" cy="34290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336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42381" y="1114893"/>
            <a:ext cx="1594663" cy="39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43" tIns="45222" rIns="90443" bIns="45222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Add instructor notes here. 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571625" y="428625"/>
            <a:ext cx="4572000" cy="34290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586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5.emf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tags" Target="../tags/tag1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11.xml"/><Relationship Id="rId10" Type="http://schemas.openxmlformats.org/officeDocument/2006/relationships/image" Target="../media/image4.jpeg"/><Relationship Id="rId4" Type="http://schemas.openxmlformats.org/officeDocument/2006/relationships/tags" Target="../tags/tag10.xml"/><Relationship Id="rId9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vmlDrawing" Target="../drawings/vmlDrawing7.v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10" Type="http://schemas.openxmlformats.org/officeDocument/2006/relationships/image" Target="../media/image1.emf"/><Relationship Id="rId4" Type="http://schemas.openxmlformats.org/officeDocument/2006/relationships/tags" Target="../tags/tag33.xml"/><Relationship Id="rId9" Type="http://schemas.openxmlformats.org/officeDocument/2006/relationships/oleObject" Target="../embeddings/oleObject7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4.xml"/><Relationship Id="rId7" Type="http://schemas.openxmlformats.org/officeDocument/2006/relationships/oleObject" Target="../embeddings/oleObject5.bin"/><Relationship Id="rId2" Type="http://schemas.openxmlformats.org/officeDocument/2006/relationships/tags" Target="../tags/tag23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8.xml"/><Relationship Id="rId7" Type="http://schemas.openxmlformats.org/officeDocument/2006/relationships/oleObject" Target="../embeddings/oleObject6.bin"/><Relationship Id="rId2" Type="http://schemas.openxmlformats.org/officeDocument/2006/relationships/tags" Target="../tags/tag27.xml"/><Relationship Id="rId1" Type="http://schemas.openxmlformats.org/officeDocument/2006/relationships/vmlDrawing" Target="../drawings/vmlDrawing6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shutterstock_111035876.jpg"/>
          <p:cNvPicPr>
            <a:picLocks noChangeAspect="1"/>
          </p:cNvPicPr>
          <p:nvPr userDrawn="1"/>
        </p:nvPicPr>
        <p:blipFill>
          <a:blip r:embed="rId9" cstate="print"/>
          <a:srcRect b="6147"/>
          <a:stretch>
            <a:fillRect/>
          </a:stretch>
        </p:blipFill>
        <p:spPr>
          <a:xfrm>
            <a:off x="0" y="972965"/>
            <a:ext cx="9144000" cy="588503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 userDrawn="1">
            <p:custDataLst>
              <p:tags r:id="rId2"/>
            </p:custDataLst>
          </p:nvPr>
        </p:nvSpPr>
        <p:spPr>
          <a:xfrm>
            <a:off x="0" y="6400876"/>
            <a:ext cx="9144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sp>
        <p:nvSpPr>
          <p:cNvPr id="17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1" y="0"/>
            <a:ext cx="9144294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0 w 10560222"/>
              <a:gd name="connsiteY0" fmla="*/ 0 h 2958168"/>
              <a:gd name="connsiteX1" fmla="*/ 10559466 w 10560222"/>
              <a:gd name="connsiteY1" fmla="*/ 0 h 2958168"/>
              <a:gd name="connsiteX2" fmla="*/ 10558968 w 10560222"/>
              <a:gd name="connsiteY2" fmla="*/ 1476338 h 2958168"/>
              <a:gd name="connsiteX3" fmla="*/ 9286405 w 10560222"/>
              <a:gd name="connsiteY3" fmla="*/ 2153103 h 2958168"/>
              <a:gd name="connsiteX4" fmla="*/ 2315369 w 10560222"/>
              <a:gd name="connsiteY4" fmla="*/ 2159512 h 2958168"/>
              <a:gd name="connsiteX5" fmla="*/ 1178700 w 10560222"/>
              <a:gd name="connsiteY5" fmla="*/ 2958168 h 2958168"/>
              <a:gd name="connsiteX6" fmla="*/ 0 w 10560222"/>
              <a:gd name="connsiteY6" fmla="*/ 2174065 h 2958168"/>
              <a:gd name="connsiteX7" fmla="*/ 0 w 10560222"/>
              <a:gd name="connsiteY7" fmla="*/ 0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0222" h="2958168">
                <a:moveTo>
                  <a:pt x="0" y="0"/>
                </a:moveTo>
                <a:lnTo>
                  <a:pt x="10559466" y="0"/>
                </a:lnTo>
                <a:cubicBezTo>
                  <a:pt x="10559979" y="67600"/>
                  <a:pt x="10560222" y="1432923"/>
                  <a:pt x="10558968" y="1476338"/>
                </a:cubicBezTo>
                <a:cubicBezTo>
                  <a:pt x="10081572" y="2148347"/>
                  <a:pt x="9702991" y="2158423"/>
                  <a:pt x="9286405" y="2153103"/>
                </a:cubicBezTo>
                <a:lnTo>
                  <a:pt x="2315369" y="2159512"/>
                </a:lnTo>
                <a:cubicBezTo>
                  <a:pt x="1738155" y="2192654"/>
                  <a:pt x="1370309" y="2495346"/>
                  <a:pt x="1178700" y="2958168"/>
                </a:cubicBezTo>
                <a:cubicBezTo>
                  <a:pt x="880346" y="2254391"/>
                  <a:pt x="278640" y="2173187"/>
                  <a:pt x="0" y="2174065"/>
                </a:cubicBezTo>
                <a:cubicBezTo>
                  <a:pt x="2067" y="2138552"/>
                  <a:pt x="1272" y="9558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27000" dist="25400" dir="5400000" algn="t" rotWithShape="0">
              <a:schemeClr val="tx1"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Image 10" descr="Capgemini_logo.jp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679098" y="658705"/>
            <a:ext cx="2880360" cy="685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13" cstate="email"/>
          <a:stretch>
            <a:fillRect/>
          </a:stretch>
        </p:blipFill>
        <p:spPr bwMode="auto">
          <a:xfrm>
            <a:off x="5910040" y="6509494"/>
            <a:ext cx="2889576" cy="2398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0" y="2959926"/>
            <a:ext cx="5035137" cy="1098157"/>
          </a:xfrm>
        </p:spPr>
        <p:txBody>
          <a:bodyPr lIns="720000" tIns="33059" rIns="33059" bIns="33059" anchor="t"/>
          <a:lstStyle>
            <a:lvl1pPr marL="0" indent="0" algn="l">
              <a:defRPr sz="3700" b="1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4491614" y="4949633"/>
            <a:ext cx="4652387" cy="874227"/>
          </a:xfrm>
        </p:spPr>
        <p:txBody>
          <a:bodyPr lIns="720000" tIns="33059" rIns="33059" bIns="33059"/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4386933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290500" y="2206953"/>
            <a:ext cx="4155820" cy="404199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4636466" y="2208394"/>
            <a:ext cx="4155820" cy="405063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290501" y="1542648"/>
            <a:ext cx="4155820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636749" y="1533439"/>
            <a:ext cx="4155820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99317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8791" y="1459814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8791" y="1984895"/>
            <a:ext cx="3990466" cy="1685312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66260" y="1459814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66260" y="1984895"/>
            <a:ext cx="3990466" cy="1685312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08791" y="3843789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08791" y="4375488"/>
            <a:ext cx="3990466" cy="1820917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66260" y="3843789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766260" y="4375488"/>
            <a:ext cx="3990466" cy="1820917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1241511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9583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4240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CD3BC1-A2FE-477B-BC4B-91440EEA7D51}" type="datetimeFigureOut">
              <a:rPr lang="en-US" smtClean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7C1CF3-A711-4C17-A994-E6863511B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17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915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65725"/>
            <a:ext cx="9144000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D:\Temlates\Capgemini_logo_pm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770562"/>
            <a:ext cx="16684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246813"/>
            <a:ext cx="2163762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210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1266"/>
            <a:ext cx="8229600" cy="7921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CD3BC1-A2FE-477B-BC4B-91440EEA7D51}" type="datetimeFigureOut">
              <a:rPr lang="en-US" smtClean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7C1CF3-A711-4C17-A994-E6863511B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492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915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65725"/>
            <a:ext cx="9144000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D:\Temlates\Capgemini_logo_pm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770562"/>
            <a:ext cx="16684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246813"/>
            <a:ext cx="2163762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801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CD3BC1-A2FE-477B-BC4B-91440EEA7D51}" type="datetimeFigureOut">
              <a:rPr lang="en-US" smtClean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7C1CF3-A711-4C17-A994-E6863511B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75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1266"/>
            <a:ext cx="8229600" cy="7921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CD3BC1-A2FE-477B-BC4B-91440EEA7D51}" type="datetimeFigureOut">
              <a:rPr lang="en-US" smtClean="0"/>
              <a:pPr/>
              <a:t>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7C1CF3-A711-4C17-A994-E6863511B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0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7"/>
          <p:cNvSpPr>
            <a:spLocks/>
          </p:cNvSpPr>
          <p:nvPr userDrawn="1"/>
        </p:nvSpPr>
        <p:spPr bwMode="auto">
          <a:xfrm flipH="1">
            <a:off x="0" y="0"/>
            <a:ext cx="3675138" cy="6858000"/>
          </a:xfrm>
          <a:custGeom>
            <a:avLst/>
            <a:gdLst>
              <a:gd name="connsiteX0" fmla="*/ 2443 w 38019"/>
              <a:gd name="connsiteY0" fmla="*/ 0 h 10000"/>
              <a:gd name="connsiteX1" fmla="*/ 2443 w 38019"/>
              <a:gd name="connsiteY1" fmla="*/ 1594 h 10000"/>
              <a:gd name="connsiteX2" fmla="*/ 1145 w 38019"/>
              <a:gd name="connsiteY2" fmla="*/ 2750 h 10000"/>
              <a:gd name="connsiteX3" fmla="*/ 0 w 38019"/>
              <a:gd name="connsiteY3" fmla="*/ 3031 h 10000"/>
              <a:gd name="connsiteX4" fmla="*/ 420 w 38019"/>
              <a:gd name="connsiteY4" fmla="*/ 3124 h 10000"/>
              <a:gd name="connsiteX5" fmla="*/ 2443 w 38019"/>
              <a:gd name="connsiteY5" fmla="*/ 4538 h 10000"/>
              <a:gd name="connsiteX6" fmla="*/ 2443 w 38019"/>
              <a:gd name="connsiteY6" fmla="*/ 10000 h 10000"/>
              <a:gd name="connsiteX7" fmla="*/ 10000 w 38019"/>
              <a:gd name="connsiteY7" fmla="*/ 10000 h 10000"/>
              <a:gd name="connsiteX8" fmla="*/ 38019 w 38019"/>
              <a:gd name="connsiteY8" fmla="*/ 0 h 10000"/>
              <a:gd name="connsiteX9" fmla="*/ 2443 w 38019"/>
              <a:gd name="connsiteY9" fmla="*/ 0 h 10000"/>
              <a:gd name="connsiteX0" fmla="*/ 2443 w 38019"/>
              <a:gd name="connsiteY0" fmla="*/ 0 h 10000"/>
              <a:gd name="connsiteX1" fmla="*/ 2443 w 38019"/>
              <a:gd name="connsiteY1" fmla="*/ 1594 h 10000"/>
              <a:gd name="connsiteX2" fmla="*/ 1145 w 38019"/>
              <a:gd name="connsiteY2" fmla="*/ 2750 h 10000"/>
              <a:gd name="connsiteX3" fmla="*/ 0 w 38019"/>
              <a:gd name="connsiteY3" fmla="*/ 3031 h 10000"/>
              <a:gd name="connsiteX4" fmla="*/ 420 w 38019"/>
              <a:gd name="connsiteY4" fmla="*/ 3124 h 10000"/>
              <a:gd name="connsiteX5" fmla="*/ 2443 w 38019"/>
              <a:gd name="connsiteY5" fmla="*/ 4538 h 10000"/>
              <a:gd name="connsiteX6" fmla="*/ 2443 w 38019"/>
              <a:gd name="connsiteY6" fmla="*/ 10000 h 10000"/>
              <a:gd name="connsiteX7" fmla="*/ 38019 w 38019"/>
              <a:gd name="connsiteY7" fmla="*/ 9997 h 10000"/>
              <a:gd name="connsiteX8" fmla="*/ 38019 w 38019"/>
              <a:gd name="connsiteY8" fmla="*/ 0 h 10000"/>
              <a:gd name="connsiteX9" fmla="*/ 2443 w 38019"/>
              <a:gd name="connsiteY9" fmla="*/ 0 h 10000"/>
              <a:gd name="connsiteX0" fmla="*/ 2443 w 38019"/>
              <a:gd name="connsiteY0" fmla="*/ 14 h 10014"/>
              <a:gd name="connsiteX1" fmla="*/ 2443 w 38019"/>
              <a:gd name="connsiteY1" fmla="*/ 1608 h 10014"/>
              <a:gd name="connsiteX2" fmla="*/ 1145 w 38019"/>
              <a:gd name="connsiteY2" fmla="*/ 2764 h 10014"/>
              <a:gd name="connsiteX3" fmla="*/ 0 w 38019"/>
              <a:gd name="connsiteY3" fmla="*/ 3045 h 10014"/>
              <a:gd name="connsiteX4" fmla="*/ 420 w 38019"/>
              <a:gd name="connsiteY4" fmla="*/ 3138 h 10014"/>
              <a:gd name="connsiteX5" fmla="*/ 2443 w 38019"/>
              <a:gd name="connsiteY5" fmla="*/ 4552 h 10014"/>
              <a:gd name="connsiteX6" fmla="*/ 2443 w 38019"/>
              <a:gd name="connsiteY6" fmla="*/ 10014 h 10014"/>
              <a:gd name="connsiteX7" fmla="*/ 38019 w 38019"/>
              <a:gd name="connsiteY7" fmla="*/ 10011 h 10014"/>
              <a:gd name="connsiteX8" fmla="*/ 33103 w 38019"/>
              <a:gd name="connsiteY8" fmla="*/ 0 h 10014"/>
              <a:gd name="connsiteX9" fmla="*/ 2443 w 38019"/>
              <a:gd name="connsiteY9" fmla="*/ 14 h 10014"/>
              <a:gd name="connsiteX0" fmla="*/ 2443 w 33832"/>
              <a:gd name="connsiteY0" fmla="*/ 14 h 10025"/>
              <a:gd name="connsiteX1" fmla="*/ 2443 w 33832"/>
              <a:gd name="connsiteY1" fmla="*/ 1608 h 10025"/>
              <a:gd name="connsiteX2" fmla="*/ 1145 w 33832"/>
              <a:gd name="connsiteY2" fmla="*/ 2764 h 10025"/>
              <a:gd name="connsiteX3" fmla="*/ 0 w 33832"/>
              <a:gd name="connsiteY3" fmla="*/ 3045 h 10025"/>
              <a:gd name="connsiteX4" fmla="*/ 420 w 33832"/>
              <a:gd name="connsiteY4" fmla="*/ 3138 h 10025"/>
              <a:gd name="connsiteX5" fmla="*/ 2443 w 33832"/>
              <a:gd name="connsiteY5" fmla="*/ 4552 h 10025"/>
              <a:gd name="connsiteX6" fmla="*/ 2443 w 33832"/>
              <a:gd name="connsiteY6" fmla="*/ 10014 h 10025"/>
              <a:gd name="connsiteX7" fmla="*/ 33832 w 33832"/>
              <a:gd name="connsiteY7" fmla="*/ 10025 h 10025"/>
              <a:gd name="connsiteX8" fmla="*/ 33103 w 33832"/>
              <a:gd name="connsiteY8" fmla="*/ 0 h 10025"/>
              <a:gd name="connsiteX9" fmla="*/ 2443 w 33832"/>
              <a:gd name="connsiteY9" fmla="*/ 14 h 10025"/>
              <a:gd name="connsiteX0" fmla="*/ 2443 w 33832"/>
              <a:gd name="connsiteY0" fmla="*/ 14 h 10025"/>
              <a:gd name="connsiteX1" fmla="*/ 2443 w 33832"/>
              <a:gd name="connsiteY1" fmla="*/ 1608 h 10025"/>
              <a:gd name="connsiteX2" fmla="*/ 1145 w 33832"/>
              <a:gd name="connsiteY2" fmla="*/ 2764 h 10025"/>
              <a:gd name="connsiteX3" fmla="*/ 0 w 33832"/>
              <a:gd name="connsiteY3" fmla="*/ 3045 h 10025"/>
              <a:gd name="connsiteX4" fmla="*/ 420 w 33832"/>
              <a:gd name="connsiteY4" fmla="*/ 3138 h 10025"/>
              <a:gd name="connsiteX5" fmla="*/ 2443 w 33832"/>
              <a:gd name="connsiteY5" fmla="*/ 4552 h 10025"/>
              <a:gd name="connsiteX6" fmla="*/ 2443 w 33832"/>
              <a:gd name="connsiteY6" fmla="*/ 10014 h 10025"/>
              <a:gd name="connsiteX7" fmla="*/ 33832 w 33832"/>
              <a:gd name="connsiteY7" fmla="*/ 10025 h 10025"/>
              <a:gd name="connsiteX8" fmla="*/ 31946 w 33832"/>
              <a:gd name="connsiteY8" fmla="*/ 0 h 10025"/>
              <a:gd name="connsiteX9" fmla="*/ 2443 w 33832"/>
              <a:gd name="connsiteY9" fmla="*/ 14 h 10025"/>
              <a:gd name="connsiteX0" fmla="*/ 2443 w 33832"/>
              <a:gd name="connsiteY0" fmla="*/ 14 h 10025"/>
              <a:gd name="connsiteX1" fmla="*/ 2443 w 33832"/>
              <a:gd name="connsiteY1" fmla="*/ 1608 h 10025"/>
              <a:gd name="connsiteX2" fmla="*/ 1145 w 33832"/>
              <a:gd name="connsiteY2" fmla="*/ 2764 h 10025"/>
              <a:gd name="connsiteX3" fmla="*/ 0 w 33832"/>
              <a:gd name="connsiteY3" fmla="*/ 3045 h 10025"/>
              <a:gd name="connsiteX4" fmla="*/ 420 w 33832"/>
              <a:gd name="connsiteY4" fmla="*/ 3138 h 10025"/>
              <a:gd name="connsiteX5" fmla="*/ 2443 w 33832"/>
              <a:gd name="connsiteY5" fmla="*/ 4552 h 10025"/>
              <a:gd name="connsiteX6" fmla="*/ 2443 w 33832"/>
              <a:gd name="connsiteY6" fmla="*/ 10014 h 10025"/>
              <a:gd name="connsiteX7" fmla="*/ 33832 w 33832"/>
              <a:gd name="connsiteY7" fmla="*/ 10025 h 10025"/>
              <a:gd name="connsiteX8" fmla="*/ 32061 w 33832"/>
              <a:gd name="connsiteY8" fmla="*/ 0 h 10025"/>
              <a:gd name="connsiteX9" fmla="*/ 2443 w 33832"/>
              <a:gd name="connsiteY9" fmla="*/ 14 h 10025"/>
              <a:gd name="connsiteX0" fmla="*/ 2443 w 33832"/>
              <a:gd name="connsiteY0" fmla="*/ 28 h 10039"/>
              <a:gd name="connsiteX1" fmla="*/ 2443 w 33832"/>
              <a:gd name="connsiteY1" fmla="*/ 1622 h 10039"/>
              <a:gd name="connsiteX2" fmla="*/ 1145 w 33832"/>
              <a:gd name="connsiteY2" fmla="*/ 2778 h 10039"/>
              <a:gd name="connsiteX3" fmla="*/ 0 w 33832"/>
              <a:gd name="connsiteY3" fmla="*/ 3059 h 10039"/>
              <a:gd name="connsiteX4" fmla="*/ 420 w 33832"/>
              <a:gd name="connsiteY4" fmla="*/ 3152 h 10039"/>
              <a:gd name="connsiteX5" fmla="*/ 2443 w 33832"/>
              <a:gd name="connsiteY5" fmla="*/ 4566 h 10039"/>
              <a:gd name="connsiteX6" fmla="*/ 2443 w 33832"/>
              <a:gd name="connsiteY6" fmla="*/ 10028 h 10039"/>
              <a:gd name="connsiteX7" fmla="*/ 33832 w 33832"/>
              <a:gd name="connsiteY7" fmla="*/ 10039 h 10039"/>
              <a:gd name="connsiteX8" fmla="*/ 31946 w 33832"/>
              <a:gd name="connsiteY8" fmla="*/ 0 h 10039"/>
              <a:gd name="connsiteX9" fmla="*/ 2443 w 33832"/>
              <a:gd name="connsiteY9" fmla="*/ 28 h 10039"/>
              <a:gd name="connsiteX0" fmla="*/ 2443 w 33832"/>
              <a:gd name="connsiteY0" fmla="*/ 0 h 10011"/>
              <a:gd name="connsiteX1" fmla="*/ 2443 w 33832"/>
              <a:gd name="connsiteY1" fmla="*/ 1594 h 10011"/>
              <a:gd name="connsiteX2" fmla="*/ 1145 w 33832"/>
              <a:gd name="connsiteY2" fmla="*/ 2750 h 10011"/>
              <a:gd name="connsiteX3" fmla="*/ 0 w 33832"/>
              <a:gd name="connsiteY3" fmla="*/ 3031 h 10011"/>
              <a:gd name="connsiteX4" fmla="*/ 420 w 33832"/>
              <a:gd name="connsiteY4" fmla="*/ 3124 h 10011"/>
              <a:gd name="connsiteX5" fmla="*/ 2443 w 33832"/>
              <a:gd name="connsiteY5" fmla="*/ 4538 h 10011"/>
              <a:gd name="connsiteX6" fmla="*/ 2443 w 33832"/>
              <a:gd name="connsiteY6" fmla="*/ 10000 h 10011"/>
              <a:gd name="connsiteX7" fmla="*/ 33832 w 33832"/>
              <a:gd name="connsiteY7" fmla="*/ 10011 h 10011"/>
              <a:gd name="connsiteX8" fmla="*/ 32061 w 33832"/>
              <a:gd name="connsiteY8" fmla="*/ 69 h 10011"/>
              <a:gd name="connsiteX9" fmla="*/ 2443 w 33832"/>
              <a:gd name="connsiteY9" fmla="*/ 0 h 10011"/>
              <a:gd name="connsiteX0" fmla="*/ 2443 w 33832"/>
              <a:gd name="connsiteY0" fmla="*/ 0 h 10011"/>
              <a:gd name="connsiteX1" fmla="*/ 2443 w 33832"/>
              <a:gd name="connsiteY1" fmla="*/ 1594 h 10011"/>
              <a:gd name="connsiteX2" fmla="*/ 1145 w 33832"/>
              <a:gd name="connsiteY2" fmla="*/ 2750 h 10011"/>
              <a:gd name="connsiteX3" fmla="*/ 0 w 33832"/>
              <a:gd name="connsiteY3" fmla="*/ 3031 h 10011"/>
              <a:gd name="connsiteX4" fmla="*/ 420 w 33832"/>
              <a:gd name="connsiteY4" fmla="*/ 3124 h 10011"/>
              <a:gd name="connsiteX5" fmla="*/ 2443 w 33832"/>
              <a:gd name="connsiteY5" fmla="*/ 4538 h 10011"/>
              <a:gd name="connsiteX6" fmla="*/ 2443 w 33832"/>
              <a:gd name="connsiteY6" fmla="*/ 10000 h 10011"/>
              <a:gd name="connsiteX7" fmla="*/ 33832 w 33832"/>
              <a:gd name="connsiteY7" fmla="*/ 10011 h 10011"/>
              <a:gd name="connsiteX8" fmla="*/ 31946 w 33832"/>
              <a:gd name="connsiteY8" fmla="*/ 27 h 10011"/>
              <a:gd name="connsiteX9" fmla="*/ 2443 w 33832"/>
              <a:gd name="connsiteY9" fmla="*/ 0 h 10011"/>
              <a:gd name="connsiteX0" fmla="*/ 2443 w 33832"/>
              <a:gd name="connsiteY0" fmla="*/ 0 h 10011"/>
              <a:gd name="connsiteX1" fmla="*/ 2443 w 33832"/>
              <a:gd name="connsiteY1" fmla="*/ 1594 h 10011"/>
              <a:gd name="connsiteX2" fmla="*/ 1145 w 33832"/>
              <a:gd name="connsiteY2" fmla="*/ 2750 h 10011"/>
              <a:gd name="connsiteX3" fmla="*/ 0 w 33832"/>
              <a:gd name="connsiteY3" fmla="*/ 3031 h 10011"/>
              <a:gd name="connsiteX4" fmla="*/ 420 w 33832"/>
              <a:gd name="connsiteY4" fmla="*/ 3124 h 10011"/>
              <a:gd name="connsiteX5" fmla="*/ 2443 w 33832"/>
              <a:gd name="connsiteY5" fmla="*/ 4538 h 10011"/>
              <a:gd name="connsiteX6" fmla="*/ 2443 w 33832"/>
              <a:gd name="connsiteY6" fmla="*/ 10000 h 10011"/>
              <a:gd name="connsiteX7" fmla="*/ 33832 w 33832"/>
              <a:gd name="connsiteY7" fmla="*/ 10011 h 10011"/>
              <a:gd name="connsiteX8" fmla="*/ 31946 w 33832"/>
              <a:gd name="connsiteY8" fmla="*/ 13 h 10011"/>
              <a:gd name="connsiteX9" fmla="*/ 2443 w 33832"/>
              <a:gd name="connsiteY9" fmla="*/ 0 h 10011"/>
              <a:gd name="connsiteX0" fmla="*/ 2443 w 33832"/>
              <a:gd name="connsiteY0" fmla="*/ 29 h 10040"/>
              <a:gd name="connsiteX1" fmla="*/ 2443 w 33832"/>
              <a:gd name="connsiteY1" fmla="*/ 1623 h 10040"/>
              <a:gd name="connsiteX2" fmla="*/ 1145 w 33832"/>
              <a:gd name="connsiteY2" fmla="*/ 2779 h 10040"/>
              <a:gd name="connsiteX3" fmla="*/ 0 w 33832"/>
              <a:gd name="connsiteY3" fmla="*/ 3060 h 10040"/>
              <a:gd name="connsiteX4" fmla="*/ 420 w 33832"/>
              <a:gd name="connsiteY4" fmla="*/ 3153 h 10040"/>
              <a:gd name="connsiteX5" fmla="*/ 2443 w 33832"/>
              <a:gd name="connsiteY5" fmla="*/ 4567 h 10040"/>
              <a:gd name="connsiteX6" fmla="*/ 2443 w 33832"/>
              <a:gd name="connsiteY6" fmla="*/ 10029 h 10040"/>
              <a:gd name="connsiteX7" fmla="*/ 33832 w 33832"/>
              <a:gd name="connsiteY7" fmla="*/ 10040 h 10040"/>
              <a:gd name="connsiteX8" fmla="*/ 31946 w 33832"/>
              <a:gd name="connsiteY8" fmla="*/ 0 h 10040"/>
              <a:gd name="connsiteX9" fmla="*/ 2443 w 33832"/>
              <a:gd name="connsiteY9" fmla="*/ 29 h 10040"/>
              <a:gd name="connsiteX0" fmla="*/ 2443 w 31997"/>
              <a:gd name="connsiteY0" fmla="*/ 29 h 10029"/>
              <a:gd name="connsiteX1" fmla="*/ 2443 w 31997"/>
              <a:gd name="connsiteY1" fmla="*/ 1623 h 10029"/>
              <a:gd name="connsiteX2" fmla="*/ 1145 w 31997"/>
              <a:gd name="connsiteY2" fmla="*/ 2779 h 10029"/>
              <a:gd name="connsiteX3" fmla="*/ 0 w 31997"/>
              <a:gd name="connsiteY3" fmla="*/ 3060 h 10029"/>
              <a:gd name="connsiteX4" fmla="*/ 420 w 31997"/>
              <a:gd name="connsiteY4" fmla="*/ 3153 h 10029"/>
              <a:gd name="connsiteX5" fmla="*/ 2443 w 31997"/>
              <a:gd name="connsiteY5" fmla="*/ 4567 h 10029"/>
              <a:gd name="connsiteX6" fmla="*/ 2443 w 31997"/>
              <a:gd name="connsiteY6" fmla="*/ 10029 h 10029"/>
              <a:gd name="connsiteX7" fmla="*/ 31997 w 31997"/>
              <a:gd name="connsiteY7" fmla="*/ 10026 h 10029"/>
              <a:gd name="connsiteX8" fmla="*/ 31946 w 31997"/>
              <a:gd name="connsiteY8" fmla="*/ 0 h 10029"/>
              <a:gd name="connsiteX9" fmla="*/ 2443 w 31997"/>
              <a:gd name="connsiteY9" fmla="*/ 29 h 10029"/>
              <a:gd name="connsiteX0" fmla="*/ 2443 w 31997"/>
              <a:gd name="connsiteY0" fmla="*/ 0 h 10042"/>
              <a:gd name="connsiteX1" fmla="*/ 2443 w 31997"/>
              <a:gd name="connsiteY1" fmla="*/ 1636 h 10042"/>
              <a:gd name="connsiteX2" fmla="*/ 1145 w 31997"/>
              <a:gd name="connsiteY2" fmla="*/ 2792 h 10042"/>
              <a:gd name="connsiteX3" fmla="*/ 0 w 31997"/>
              <a:gd name="connsiteY3" fmla="*/ 3073 h 10042"/>
              <a:gd name="connsiteX4" fmla="*/ 420 w 31997"/>
              <a:gd name="connsiteY4" fmla="*/ 3166 h 10042"/>
              <a:gd name="connsiteX5" fmla="*/ 2443 w 31997"/>
              <a:gd name="connsiteY5" fmla="*/ 4580 h 10042"/>
              <a:gd name="connsiteX6" fmla="*/ 2443 w 31997"/>
              <a:gd name="connsiteY6" fmla="*/ 10042 h 10042"/>
              <a:gd name="connsiteX7" fmla="*/ 31997 w 31997"/>
              <a:gd name="connsiteY7" fmla="*/ 10039 h 10042"/>
              <a:gd name="connsiteX8" fmla="*/ 31946 w 31997"/>
              <a:gd name="connsiteY8" fmla="*/ 13 h 10042"/>
              <a:gd name="connsiteX9" fmla="*/ 2443 w 31997"/>
              <a:gd name="connsiteY9" fmla="*/ 0 h 10042"/>
              <a:gd name="connsiteX0" fmla="*/ 2443 w 31997"/>
              <a:gd name="connsiteY0" fmla="*/ 0 h 10042"/>
              <a:gd name="connsiteX1" fmla="*/ 2443 w 31997"/>
              <a:gd name="connsiteY1" fmla="*/ 1636 h 10042"/>
              <a:gd name="connsiteX2" fmla="*/ 1145 w 31997"/>
              <a:gd name="connsiteY2" fmla="*/ 2792 h 10042"/>
              <a:gd name="connsiteX3" fmla="*/ 0 w 31997"/>
              <a:gd name="connsiteY3" fmla="*/ 3073 h 10042"/>
              <a:gd name="connsiteX4" fmla="*/ 420 w 31997"/>
              <a:gd name="connsiteY4" fmla="*/ 3166 h 10042"/>
              <a:gd name="connsiteX5" fmla="*/ 2443 w 31997"/>
              <a:gd name="connsiteY5" fmla="*/ 4580 h 10042"/>
              <a:gd name="connsiteX6" fmla="*/ 2443 w 31997"/>
              <a:gd name="connsiteY6" fmla="*/ 10042 h 10042"/>
              <a:gd name="connsiteX7" fmla="*/ 31997 w 31997"/>
              <a:gd name="connsiteY7" fmla="*/ 10039 h 10042"/>
              <a:gd name="connsiteX8" fmla="*/ 31997 w 31997"/>
              <a:gd name="connsiteY8" fmla="*/ 0 h 10042"/>
              <a:gd name="connsiteX9" fmla="*/ 2443 w 31997"/>
              <a:gd name="connsiteY9" fmla="*/ 0 h 10042"/>
              <a:gd name="connsiteX0" fmla="*/ 2443 w 40083"/>
              <a:gd name="connsiteY0" fmla="*/ 0 h 10042"/>
              <a:gd name="connsiteX1" fmla="*/ 2443 w 40083"/>
              <a:gd name="connsiteY1" fmla="*/ 1636 h 10042"/>
              <a:gd name="connsiteX2" fmla="*/ 1145 w 40083"/>
              <a:gd name="connsiteY2" fmla="*/ 2792 h 10042"/>
              <a:gd name="connsiteX3" fmla="*/ 0 w 40083"/>
              <a:gd name="connsiteY3" fmla="*/ 3073 h 10042"/>
              <a:gd name="connsiteX4" fmla="*/ 420 w 40083"/>
              <a:gd name="connsiteY4" fmla="*/ 3166 h 10042"/>
              <a:gd name="connsiteX5" fmla="*/ 2443 w 40083"/>
              <a:gd name="connsiteY5" fmla="*/ 4580 h 10042"/>
              <a:gd name="connsiteX6" fmla="*/ 2443 w 40083"/>
              <a:gd name="connsiteY6" fmla="*/ 10042 h 10042"/>
              <a:gd name="connsiteX7" fmla="*/ 31997 w 40083"/>
              <a:gd name="connsiteY7" fmla="*/ 10039 h 10042"/>
              <a:gd name="connsiteX8" fmla="*/ 40083 w 40083"/>
              <a:gd name="connsiteY8" fmla="*/ 0 h 10042"/>
              <a:gd name="connsiteX9" fmla="*/ 2443 w 40083"/>
              <a:gd name="connsiteY9" fmla="*/ 0 h 10042"/>
              <a:gd name="connsiteX0" fmla="*/ 2443 w 40083"/>
              <a:gd name="connsiteY0" fmla="*/ 0 h 10042"/>
              <a:gd name="connsiteX1" fmla="*/ 2443 w 40083"/>
              <a:gd name="connsiteY1" fmla="*/ 1636 h 10042"/>
              <a:gd name="connsiteX2" fmla="*/ 1145 w 40083"/>
              <a:gd name="connsiteY2" fmla="*/ 2792 h 10042"/>
              <a:gd name="connsiteX3" fmla="*/ 0 w 40083"/>
              <a:gd name="connsiteY3" fmla="*/ 3073 h 10042"/>
              <a:gd name="connsiteX4" fmla="*/ 420 w 40083"/>
              <a:gd name="connsiteY4" fmla="*/ 3166 h 10042"/>
              <a:gd name="connsiteX5" fmla="*/ 2443 w 40083"/>
              <a:gd name="connsiteY5" fmla="*/ 4580 h 10042"/>
              <a:gd name="connsiteX6" fmla="*/ 2443 w 40083"/>
              <a:gd name="connsiteY6" fmla="*/ 10042 h 10042"/>
              <a:gd name="connsiteX7" fmla="*/ 40083 w 40083"/>
              <a:gd name="connsiteY7" fmla="*/ 10042 h 10042"/>
              <a:gd name="connsiteX8" fmla="*/ 40083 w 40083"/>
              <a:gd name="connsiteY8" fmla="*/ 0 h 10042"/>
              <a:gd name="connsiteX9" fmla="*/ 2443 w 40083"/>
              <a:gd name="connsiteY9" fmla="*/ 0 h 10042"/>
              <a:gd name="connsiteX0" fmla="*/ 2443 w 40083"/>
              <a:gd name="connsiteY0" fmla="*/ 0 h 10042"/>
              <a:gd name="connsiteX1" fmla="*/ 2443 w 40083"/>
              <a:gd name="connsiteY1" fmla="*/ 1636 h 10042"/>
              <a:gd name="connsiteX2" fmla="*/ 1145 w 40083"/>
              <a:gd name="connsiteY2" fmla="*/ 2792 h 10042"/>
              <a:gd name="connsiteX3" fmla="*/ 0 w 40083"/>
              <a:gd name="connsiteY3" fmla="*/ 3073 h 10042"/>
              <a:gd name="connsiteX4" fmla="*/ 420 w 40083"/>
              <a:gd name="connsiteY4" fmla="*/ 3166 h 10042"/>
              <a:gd name="connsiteX5" fmla="*/ 2443 w 40083"/>
              <a:gd name="connsiteY5" fmla="*/ 4580 h 10042"/>
              <a:gd name="connsiteX6" fmla="*/ 2443 w 40083"/>
              <a:gd name="connsiteY6" fmla="*/ 10042 h 10042"/>
              <a:gd name="connsiteX7" fmla="*/ 40083 w 40083"/>
              <a:gd name="connsiteY7" fmla="*/ 10042 h 10042"/>
              <a:gd name="connsiteX8" fmla="*/ 24076 w 40083"/>
              <a:gd name="connsiteY8" fmla="*/ 14 h 10042"/>
              <a:gd name="connsiteX9" fmla="*/ 2443 w 40083"/>
              <a:gd name="connsiteY9" fmla="*/ 0 h 10042"/>
              <a:gd name="connsiteX0" fmla="*/ 2443 w 24076"/>
              <a:gd name="connsiteY0" fmla="*/ 0 h 10042"/>
              <a:gd name="connsiteX1" fmla="*/ 2443 w 24076"/>
              <a:gd name="connsiteY1" fmla="*/ 1636 h 10042"/>
              <a:gd name="connsiteX2" fmla="*/ 1145 w 24076"/>
              <a:gd name="connsiteY2" fmla="*/ 2792 h 10042"/>
              <a:gd name="connsiteX3" fmla="*/ 0 w 24076"/>
              <a:gd name="connsiteY3" fmla="*/ 3073 h 10042"/>
              <a:gd name="connsiteX4" fmla="*/ 420 w 24076"/>
              <a:gd name="connsiteY4" fmla="*/ 3166 h 10042"/>
              <a:gd name="connsiteX5" fmla="*/ 2443 w 24076"/>
              <a:gd name="connsiteY5" fmla="*/ 4580 h 10042"/>
              <a:gd name="connsiteX6" fmla="*/ 2443 w 24076"/>
              <a:gd name="connsiteY6" fmla="*/ 10042 h 10042"/>
              <a:gd name="connsiteX7" fmla="*/ 24076 w 24076"/>
              <a:gd name="connsiteY7" fmla="*/ 10042 h 10042"/>
              <a:gd name="connsiteX8" fmla="*/ 24076 w 24076"/>
              <a:gd name="connsiteY8" fmla="*/ 14 h 10042"/>
              <a:gd name="connsiteX9" fmla="*/ 2443 w 24076"/>
              <a:gd name="connsiteY9" fmla="*/ 0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76" h="10042">
                <a:moveTo>
                  <a:pt x="2443" y="0"/>
                </a:moveTo>
                <a:lnTo>
                  <a:pt x="2443" y="1636"/>
                </a:lnTo>
                <a:cubicBezTo>
                  <a:pt x="2443" y="2080"/>
                  <a:pt x="2023" y="2477"/>
                  <a:pt x="1145" y="2792"/>
                </a:cubicBezTo>
                <a:cubicBezTo>
                  <a:pt x="821" y="2898"/>
                  <a:pt x="439" y="2967"/>
                  <a:pt x="0" y="3073"/>
                </a:cubicBezTo>
                <a:cubicBezTo>
                  <a:pt x="153" y="3110"/>
                  <a:pt x="286" y="3143"/>
                  <a:pt x="420" y="3166"/>
                </a:cubicBezTo>
                <a:cubicBezTo>
                  <a:pt x="1813" y="3494"/>
                  <a:pt x="2443" y="3975"/>
                  <a:pt x="2443" y="4580"/>
                </a:cubicBezTo>
                <a:lnTo>
                  <a:pt x="2443" y="10042"/>
                </a:lnTo>
                <a:lnTo>
                  <a:pt x="24076" y="10042"/>
                </a:lnTo>
                <a:lnTo>
                  <a:pt x="24076" y="14"/>
                </a:lnTo>
                <a:lnTo>
                  <a:pt x="2443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kern="1200" noProof="0" dirty="0">
              <a:solidFill>
                <a:schemeClr val="bg2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90147" y="962025"/>
            <a:ext cx="2883877" cy="2248140"/>
          </a:xfrm>
          <a:prstGeom prst="rect">
            <a:avLst/>
          </a:prstGeom>
        </p:spPr>
        <p:txBody>
          <a:bodyPr lIns="180000" tIns="33059" rIns="36000" bIns="33059" anchor="ctr" anchorCtr="0"/>
          <a:lstStyle>
            <a:lvl1pPr algn="l">
              <a:defRPr lang="en-US" sz="4000" b="1" kern="1200" baseline="0" noProof="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 algn="l" defTabSz="839694" rtl="0" eaLnBrk="1" latinLnBrk="0" hangingPunct="1">
              <a:spcBef>
                <a:spcPct val="0"/>
              </a:spcBef>
              <a:buNone/>
            </a:pPr>
            <a:r>
              <a:rPr lang="en-US" noProof="0" dirty="0" smtClean="0"/>
              <a:t>Click here to edit master text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3821539" y="1512000"/>
            <a:ext cx="4851889" cy="478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9237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CD3BC1-A2FE-477B-BC4B-91440EEA7D51}" type="datetimeFigureOut">
              <a:rPr lang="en-US" smtClean="0"/>
              <a:pPr/>
              <a:t>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7C1CF3-A711-4C17-A994-E6863511B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43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915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65725"/>
            <a:ext cx="9144000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D:\Temlates\Capgemini_logo_pm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770562"/>
            <a:ext cx="16684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246813"/>
            <a:ext cx="2163762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59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5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298516" y="1494766"/>
            <a:ext cx="8845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3497610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79376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28800"/>
            <a:ext cx="2003192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3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d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92524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1828800"/>
            <a:ext cx="1828800" cy="24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5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700978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828800"/>
            <a:ext cx="2286000" cy="1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50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721756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828800"/>
            <a:ext cx="2286000" cy="16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25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9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298516" y="2111956"/>
            <a:ext cx="8845484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298604" y="1495447"/>
            <a:ext cx="8860286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412491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290500" y="1533439"/>
            <a:ext cx="4155820" cy="471550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4636466" y="1533440"/>
            <a:ext cx="4155820" cy="472558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2076260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1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Relationship Id="rId27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3" name="think-cell Slide" r:id="rId25" imgW="360" imgH="360" progId="">
                  <p:embed/>
                </p:oleObj>
              </mc:Choice>
              <mc:Fallback>
                <p:oleObj name="think-cell Slide" r:id="rId2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1" y="0"/>
            <a:ext cx="9143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fr-FR" noProof="0" dirty="0" smtClean="0"/>
              <a:t>Cliquez pour modifier le style du titre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298516" y="1501977"/>
            <a:ext cx="8712115" cy="4636540"/>
          </a:xfrm>
          <a:prstGeom prst="rect">
            <a:avLst/>
          </a:prstGeom>
        </p:spPr>
        <p:txBody>
          <a:bodyPr vert="horz" lIns="108000" tIns="72000" rIns="72000" bIns="72000" rtlCol="0">
            <a:noAutofit/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21"/>
            </p:custDataLst>
          </p:nvPr>
        </p:nvSpPr>
        <p:spPr>
          <a:xfrm>
            <a:off x="8827276" y="6661691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chemeClr val="tx2"/>
                </a:solidFill>
              </a:rPr>
              <a:pPr algn="ctr"/>
              <a:t>‹#›</a:t>
            </a:fld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2" y="676402"/>
            <a:ext cx="9143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223228" y="6623404"/>
            <a:ext cx="2455979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marL="0" marR="0" lvl="0" indent="0" algn="r" defTabSz="995445" rtl="0" eaLnBrk="0" fontAlgn="auto" latinLnBrk="0" hangingPunct="0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600" b="0" i="0" noProof="0" dirty="0" smtClean="0">
                <a:solidFill>
                  <a:schemeClr val="tx2"/>
                </a:solidFill>
                <a:latin typeface="+mj-lt"/>
                <a:cs typeface="Helvetica Light"/>
              </a:rPr>
              <a:t>Copyright © Capgemini 2015. All Rights Reserved</a:t>
            </a:r>
          </a:p>
        </p:txBody>
      </p:sp>
      <p:cxnSp>
        <p:nvCxnSpPr>
          <p:cNvPr id="15" name="Straight Connector 5"/>
          <p:cNvCxnSpPr/>
          <p:nvPr>
            <p:custDataLst>
              <p:tags r:id="rId24"/>
            </p:custDataLst>
          </p:nvPr>
        </p:nvCxnSpPr>
        <p:spPr>
          <a:xfrm flipH="1">
            <a:off x="2" y="6362700"/>
            <a:ext cx="9143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Capgemini_logo.jp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70463" y="6439028"/>
            <a:ext cx="1438102" cy="344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69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31" r:id="rId15"/>
  </p:sldLayoutIdLst>
  <p:timing>
    <p:tnLst>
      <p:par>
        <p:cTn id="1" dur="indefinite" restart="never" nodeType="tmRoot"/>
      </p:par>
    </p:tnLst>
  </p:timing>
  <p:hf sldNum="0" hdr="0" dt="0"/>
  <p:txStyles>
    <p:titleStyle>
      <a:lvl1pPr marL="0" indent="0" algn="l" defTabSz="914342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6189" indent="-166189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2200" b="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35560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536575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tabLst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711200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tabLst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5915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65725"/>
            <a:ext cx="9144000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 descr="D:\Temlates\Capgemini_logo_pms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770562"/>
            <a:ext cx="16684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246813"/>
            <a:ext cx="2163762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1"/>
          <p:cNvSpPr txBox="1">
            <a:spLocks noChangeArrowheads="1"/>
          </p:cNvSpPr>
          <p:nvPr userDrawn="1"/>
        </p:nvSpPr>
        <p:spPr bwMode="auto">
          <a:xfrm>
            <a:off x="6770688" y="5240338"/>
            <a:ext cx="17970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sz="900" dirty="0">
                <a:solidFill>
                  <a:schemeClr val="bg1"/>
                </a:solidFill>
                <a:latin typeface="Candara" pitchFamily="34" charset="0"/>
              </a:rPr>
              <a:t>IGATE is now a part of Capgemini</a:t>
            </a:r>
          </a:p>
        </p:txBody>
      </p:sp>
    </p:spTree>
    <p:extLst>
      <p:ext uri="{BB962C8B-B14F-4D97-AF65-F5344CB8AC3E}">
        <p14:creationId xmlns:p14="http://schemas.microsoft.com/office/powerpoint/2010/main" val="600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2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A1E4"/>
        </a:buClr>
        <a:buFont typeface="Arial" panose="020B0604020202020204" pitchFamily="34" charset="0"/>
        <a:buChar char="•"/>
        <a:defRPr sz="1800" b="1" kern="1200">
          <a:solidFill>
            <a:schemeClr val="bg1">
              <a:lumMod val="50000"/>
            </a:schemeClr>
          </a:solidFill>
          <a:latin typeface="Candara" panose="020E0502030303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A1E4"/>
        </a:buClr>
        <a:buFont typeface="Arial" panose="020B0604020202020204" pitchFamily="34" charset="0"/>
        <a:buChar char="–"/>
        <a:defRPr sz="1600" kern="1200">
          <a:solidFill>
            <a:schemeClr val="bg1">
              <a:lumMod val="50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A1E4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258022"/>
            <a:ext cx="9144000" cy="40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342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sz="3700" b="1" dirty="0" smtClean="0">
                <a:solidFill>
                  <a:schemeClr val="bg1"/>
                </a:solidFill>
                <a:ea typeface="+mj-ea"/>
              </a:rPr>
              <a:t>HOTEL BOOKING MANAGEMENT SYSTEM</a:t>
            </a:r>
            <a:endParaRPr lang="en-US" sz="24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GROUP-2</a:t>
            </a:r>
          </a:p>
          <a:p>
            <a:pPr eaLnBrk="1" hangingPunct="1"/>
            <a:endParaRPr lang="en-US" sz="2400" dirty="0" smtClean="0">
              <a:solidFill>
                <a:schemeClr val="bg1"/>
              </a:solidFill>
            </a:endParaRPr>
          </a:p>
          <a:p>
            <a:pPr eaLnBrk="1" hangingPunct="1"/>
            <a:endParaRPr lang="en-US" sz="2400" dirty="0">
              <a:solidFill>
                <a:schemeClr val="bg1"/>
              </a:solidFill>
            </a:endParaRPr>
          </a:p>
          <a:p>
            <a:pPr eaLnBrk="1" hangingPunct="1"/>
            <a:endParaRPr lang="en-US" sz="2400" dirty="0" smtClean="0">
              <a:solidFill>
                <a:schemeClr val="bg1"/>
              </a:solidFill>
            </a:endParaRPr>
          </a:p>
          <a:p>
            <a:pPr eaLnBrk="1" hangingPunct="1"/>
            <a:endParaRPr lang="en-US" sz="2400" dirty="0">
              <a:solidFill>
                <a:schemeClr val="bg1"/>
              </a:solidFill>
            </a:endParaRPr>
          </a:p>
          <a:p>
            <a:pPr eaLnBrk="1" hangingPunct="1"/>
            <a:endParaRPr lang="en-US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MENTOR:</a:t>
            </a:r>
          </a:p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RAHUL VIKASH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251520" y="188640"/>
            <a:ext cx="6715125" cy="831850"/>
          </a:xfrm>
        </p:spPr>
        <p:txBody>
          <a:bodyPr/>
          <a:lstStyle/>
          <a:p>
            <a:r>
              <a:rPr lang="en-US" dirty="0"/>
              <a:t>Approach Used</a:t>
            </a:r>
            <a:endParaRPr lang="en-US" altLang="en-US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104456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 smtClean="0"/>
              <a:t>In this application we have followed Modular Programming. Modular Programming is a process which divides </a:t>
            </a:r>
            <a:r>
              <a:rPr lang="en-US" sz="2400" dirty="0"/>
              <a:t>a computer program into separate sub-programs.</a:t>
            </a:r>
          </a:p>
          <a:p>
            <a:pPr marL="0" indent="0" algn="just">
              <a:buNone/>
            </a:pPr>
            <a:r>
              <a:rPr lang="en-US" sz="2400" dirty="0"/>
              <a:t>A module is a separate software </a:t>
            </a:r>
            <a:r>
              <a:rPr lang="en-US" sz="2400" dirty="0" smtClean="0"/>
              <a:t>component, which can </a:t>
            </a:r>
            <a:r>
              <a:rPr lang="en-US" sz="2400" dirty="0"/>
              <a:t>be used in a variety of applications and functions with other components of the system. Similar functions </a:t>
            </a:r>
            <a:r>
              <a:rPr lang="en-US" sz="2400" dirty="0" smtClean="0"/>
              <a:t>were </a:t>
            </a:r>
            <a:r>
              <a:rPr lang="en-US" sz="2400" dirty="0"/>
              <a:t>grouped in the same unit </a:t>
            </a:r>
            <a:r>
              <a:rPr lang="en-US" sz="2400" dirty="0" smtClean="0"/>
              <a:t>of </a:t>
            </a:r>
            <a:r>
              <a:rPr lang="en-US" sz="2400" dirty="0"/>
              <a:t>code and separate functions </a:t>
            </a:r>
            <a:r>
              <a:rPr lang="en-US" sz="2400" dirty="0" smtClean="0"/>
              <a:t>are </a:t>
            </a:r>
            <a:r>
              <a:rPr lang="en-US" sz="2400" dirty="0"/>
              <a:t>developed as separate units of code so that the code can be </a:t>
            </a:r>
            <a:r>
              <a:rPr lang="en-US" sz="2400" dirty="0" smtClean="0"/>
              <a:t>reused.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 smtClean="0"/>
              <a:t>Modular </a:t>
            </a:r>
            <a:r>
              <a:rPr lang="en-US" sz="2400" dirty="0"/>
              <a:t>programming </a:t>
            </a:r>
            <a:r>
              <a:rPr lang="en-US" sz="2400" dirty="0" smtClean="0"/>
              <a:t>enabled us </a:t>
            </a:r>
            <a:r>
              <a:rPr lang="en-US" sz="2400" dirty="0"/>
              <a:t>to </a:t>
            </a:r>
            <a:r>
              <a:rPr lang="en-US" sz="2400" dirty="0" smtClean="0"/>
              <a:t>divide </a:t>
            </a:r>
            <a:r>
              <a:rPr lang="en-US" sz="2400" dirty="0"/>
              <a:t>the work and debug pieces of the program independently</a:t>
            </a:r>
            <a:r>
              <a:rPr lang="en-US" sz="2400" dirty="0" smtClean="0"/>
              <a:t>.</a:t>
            </a:r>
            <a:r>
              <a:rPr lang="en-US" sz="2400" dirty="0"/>
              <a:t> </a:t>
            </a:r>
            <a:r>
              <a:rPr lang="en-US" sz="2400" dirty="0" smtClean="0"/>
              <a:t>Modules were </a:t>
            </a:r>
            <a:r>
              <a:rPr lang="en-US" sz="2400" dirty="0"/>
              <a:t>designed in such a </a:t>
            </a:r>
            <a:r>
              <a:rPr lang="en-US" sz="2400" dirty="0" smtClean="0"/>
              <a:t>way to </a:t>
            </a:r>
            <a:r>
              <a:rPr lang="en-US" sz="2400" dirty="0"/>
              <a:t>minimize dependencies between different modules.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en-US" sz="2400" b="0" dirty="0" smtClean="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  <a:cs typeface="Arial" charset="0"/>
              </a:rPr>
              <a:t>Modules</a:t>
            </a: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Add  </a:t>
            </a:r>
            <a:r>
              <a:rPr lang="en-US" sz="2400" dirty="0" smtClean="0"/>
              <a:t>Hotel/Room</a:t>
            </a:r>
            <a:endParaRPr lang="en-US" sz="2400" dirty="0"/>
          </a:p>
          <a:p>
            <a:r>
              <a:rPr lang="en-US" sz="2400" dirty="0"/>
              <a:t>Modify </a:t>
            </a:r>
            <a:r>
              <a:rPr lang="en-US" sz="2400" dirty="0" smtClean="0"/>
              <a:t>Hotel/Room</a:t>
            </a:r>
            <a:endParaRPr lang="en-US" sz="2400" dirty="0"/>
          </a:p>
          <a:p>
            <a:r>
              <a:rPr lang="en-US" sz="2400" dirty="0"/>
              <a:t>Update </a:t>
            </a:r>
            <a:r>
              <a:rPr lang="en-US" sz="2400" dirty="0" smtClean="0"/>
              <a:t>Hotel/Room</a:t>
            </a:r>
            <a:endParaRPr lang="en-US" sz="2400" dirty="0"/>
          </a:p>
          <a:p>
            <a:r>
              <a:rPr lang="en-US" sz="2400" dirty="0"/>
              <a:t>View R</a:t>
            </a:r>
            <a:r>
              <a:rPr lang="en-US" sz="2400" dirty="0" smtClean="0"/>
              <a:t>eports</a:t>
            </a:r>
          </a:p>
          <a:p>
            <a:r>
              <a:rPr lang="en-US" sz="2400" dirty="0" smtClean="0"/>
              <a:t>Login</a:t>
            </a:r>
          </a:p>
          <a:p>
            <a:r>
              <a:rPr lang="en-US" sz="2400" dirty="0" smtClean="0"/>
              <a:t>Register Employee/Customer</a:t>
            </a:r>
          </a:p>
          <a:p>
            <a:r>
              <a:rPr lang="en-US" sz="2400" dirty="0" smtClean="0"/>
              <a:t>Show </a:t>
            </a:r>
            <a:r>
              <a:rPr lang="en-US" sz="2400" dirty="0"/>
              <a:t>f</a:t>
            </a:r>
            <a:r>
              <a:rPr lang="en-US" sz="2400" dirty="0" smtClean="0"/>
              <a:t>or Hotel rooms</a:t>
            </a:r>
          </a:p>
          <a:p>
            <a:r>
              <a:rPr lang="en-US" sz="2400" dirty="0" smtClean="0"/>
              <a:t>Book Hotel </a:t>
            </a:r>
            <a:r>
              <a:rPr lang="en-US" sz="2400" dirty="0"/>
              <a:t>R</a:t>
            </a:r>
            <a:r>
              <a:rPr lang="en-US" sz="2400" dirty="0" smtClean="0"/>
              <a:t>oom</a:t>
            </a:r>
          </a:p>
          <a:p>
            <a:r>
              <a:rPr lang="en-US" sz="2400" dirty="0" smtClean="0"/>
              <a:t>View Booking Status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Capgemini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  <a:cs typeface="Arial" charset="0"/>
              </a:rPr>
              <a:t>Modules</a:t>
            </a: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Login:</a:t>
            </a:r>
            <a:br>
              <a:rPr lang="en-US" b="1" u="sng" dirty="0" smtClean="0"/>
            </a:br>
            <a:r>
              <a:rPr lang="en-US" sz="2000" dirty="0" smtClean="0"/>
              <a:t>This module takes the Username ,Password and the Role(i.e. Admin or Participant). If its valid the user is forwarded to respective home page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sz="2000" b="1" u="sng" dirty="0"/>
              <a:t>Register </a:t>
            </a:r>
            <a:r>
              <a:rPr lang="en-US" sz="2000" b="1" u="sng" dirty="0" smtClean="0"/>
              <a:t>Employee/Customer</a:t>
            </a:r>
            <a:r>
              <a:rPr lang="en-US" b="1" u="sng" dirty="0" smtClean="0"/>
              <a:t>:</a:t>
            </a:r>
            <a:br>
              <a:rPr lang="en-US" b="1" u="sng" dirty="0" smtClean="0"/>
            </a:br>
            <a:r>
              <a:rPr lang="en-US" dirty="0" smtClean="0"/>
              <a:t>This module enables a participant to enter user details for both Employee and Customer.</a:t>
            </a:r>
          </a:p>
          <a:p>
            <a:endParaRPr lang="en-US" dirty="0" smtClean="0"/>
          </a:p>
          <a:p>
            <a:r>
              <a:rPr lang="en-US" sz="2000" b="1" u="sng" dirty="0"/>
              <a:t>Add  </a:t>
            </a:r>
            <a:r>
              <a:rPr lang="en-US" sz="2000" b="1" u="sng" dirty="0" smtClean="0"/>
              <a:t>Hotel/Room </a:t>
            </a:r>
            <a:r>
              <a:rPr lang="en-US" b="1" u="sng" dirty="0" smtClean="0"/>
              <a:t>:</a:t>
            </a:r>
            <a:br>
              <a:rPr lang="en-US" b="1" u="sng" dirty="0" smtClean="0"/>
            </a:br>
            <a:r>
              <a:rPr lang="en-US" dirty="0" smtClean="0"/>
              <a:t>In this </a:t>
            </a:r>
            <a:r>
              <a:rPr lang="en-US" dirty="0"/>
              <a:t>m</a:t>
            </a:r>
            <a:r>
              <a:rPr lang="en-US" dirty="0" smtClean="0"/>
              <a:t>odule when user(admin) selects a hotel/room, the respective hotel/room is added.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Capgemini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  <a:cs typeface="Arial" charset="0"/>
              </a:rPr>
              <a:t>Modules</a:t>
            </a: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dirty="0"/>
              <a:t>View R</a:t>
            </a:r>
            <a:r>
              <a:rPr lang="en-US" sz="2000" b="1" u="sng" dirty="0" smtClean="0"/>
              <a:t>eports</a:t>
            </a:r>
            <a:r>
              <a:rPr lang="en-US" b="1" u="sng" dirty="0" smtClean="0"/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 this module the admin can view </a:t>
            </a:r>
            <a:r>
              <a:rPr lang="en-US" sz="2000" dirty="0"/>
              <a:t>day to day activities of </a:t>
            </a:r>
            <a:r>
              <a:rPr lang="en-US" sz="2000" dirty="0" smtClean="0"/>
              <a:t>Hotel</a:t>
            </a:r>
            <a:r>
              <a:rPr lang="en-US" sz="2000" dirty="0"/>
              <a:t>(</a:t>
            </a:r>
            <a:r>
              <a:rPr lang="en-US" sz="2000" dirty="0" smtClean="0"/>
              <a:t> Admin can view daily reports).</a:t>
            </a:r>
          </a:p>
          <a:p>
            <a:endParaRPr lang="en-US" sz="2000" dirty="0"/>
          </a:p>
          <a:p>
            <a:r>
              <a:rPr lang="en-US" b="1" u="sng" dirty="0"/>
              <a:t>Delete </a:t>
            </a:r>
            <a:r>
              <a:rPr lang="en-US" sz="2400" b="1" u="sng" dirty="0" smtClean="0"/>
              <a:t>Hotel/Room </a:t>
            </a:r>
            <a:r>
              <a:rPr lang="en-US" b="1" u="sng" dirty="0" smtClean="0"/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In this module when user(admin) selects a particular hotel/room, the respective hotel/room is </a:t>
            </a:r>
            <a:r>
              <a:rPr lang="en-US" sz="2000" dirty="0" smtClean="0"/>
              <a:t>deleted from database.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u="sng" dirty="0"/>
              <a:t>Modify H</a:t>
            </a:r>
            <a:r>
              <a:rPr lang="en-US" sz="2000" b="1" u="sng" dirty="0" smtClean="0"/>
              <a:t>otel/Room</a:t>
            </a:r>
            <a:r>
              <a:rPr lang="en-US" b="1" u="sng" dirty="0" smtClean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In this module when user(admin) selects a particular hotel/room, the respective hotel/room is </a:t>
            </a:r>
            <a:r>
              <a:rPr lang="en-US" sz="2000" dirty="0" smtClean="0"/>
              <a:t>updated from database.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Capgemini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3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  <a:cs typeface="Arial" charset="0"/>
              </a:rPr>
              <a:t>Modules</a:t>
            </a: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dirty="0"/>
              <a:t>Show for </a:t>
            </a:r>
            <a:r>
              <a:rPr lang="en-US" sz="2000" b="1" u="sng" dirty="0" smtClean="0"/>
              <a:t>Hotel Rooms</a:t>
            </a:r>
            <a:r>
              <a:rPr lang="en-US" b="1" u="sng" dirty="0" smtClean="0"/>
              <a:t>:</a:t>
            </a:r>
          </a:p>
          <a:p>
            <a:pPr marL="0" indent="0">
              <a:buNone/>
            </a:pPr>
            <a:r>
              <a:rPr lang="en-US" sz="2000" dirty="0" smtClean="0"/>
              <a:t>In this module the Customer/Employee can display the hotel rooms.</a:t>
            </a:r>
          </a:p>
          <a:p>
            <a:pPr marL="0" indent="0">
              <a:buNone/>
            </a:pPr>
            <a:r>
              <a:rPr lang="en-US" sz="2000" dirty="0" smtClean="0"/>
              <a:t>The existing records in the table can are displayed.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b="1" u="sng" dirty="0" smtClean="0"/>
              <a:t>Book Hotel Room:</a:t>
            </a:r>
          </a:p>
          <a:p>
            <a:pPr marL="0" indent="0">
              <a:buNone/>
            </a:pPr>
            <a:r>
              <a:rPr lang="en-US" sz="2000" dirty="0" smtClean="0"/>
              <a:t>In this module new Hotel Room can be added by Customer/Employee, if the booking is available.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b="1" u="sng" dirty="0" smtClean="0"/>
              <a:t>View Booking Status:</a:t>
            </a:r>
          </a:p>
          <a:p>
            <a:pPr marL="0" indent="0">
              <a:buNone/>
            </a:pPr>
            <a:r>
              <a:rPr lang="en-US" sz="2000" dirty="0" smtClean="0"/>
              <a:t>In this module existing booking status is displayed.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Capgemini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8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>
                <a:latin typeface="Arial" charset="0"/>
                <a:cs typeface="Arial" charset="0"/>
              </a:rPr>
              <a:t>Scope And Out of Scope of Project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our current system an Admin/Customer/Employee can login</a:t>
            </a:r>
          </a:p>
          <a:p>
            <a:pPr marL="0" indent="0">
              <a:buNone/>
            </a:pPr>
            <a:r>
              <a:rPr lang="en-US" dirty="0" smtClean="0"/>
              <a:t>using username, password and role. But, in case an Admin/ Customer/Employee enter incorrect details then it will asked to enter correct credentials.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smtClean="0"/>
              <a:t>Registration by admin:</a:t>
            </a:r>
          </a:p>
          <a:p>
            <a:pPr marL="0" indent="0">
              <a:buNone/>
            </a:pPr>
            <a:r>
              <a:rPr lang="en-US" dirty="0" smtClean="0"/>
              <a:t>The Login and Logout button using session will be added to our system later.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Capgemini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Capgemini Public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6064" y="2967335"/>
            <a:ext cx="40318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THANKYOU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094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2536" y="23664"/>
            <a:ext cx="9143999" cy="100213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cs typeface="Arial" charset="0"/>
              </a:rPr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85" y="1196752"/>
            <a:ext cx="8712115" cy="518457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solidFill>
                  <a:schemeClr val="tx1"/>
                </a:solidFill>
              </a:rPr>
              <a:t> Project </a:t>
            </a:r>
            <a:r>
              <a:rPr lang="en-US" altLang="en-US" sz="2400" b="1" dirty="0">
                <a:solidFill>
                  <a:schemeClr val="tx1"/>
                </a:solidFill>
              </a:rPr>
              <a:t>Understanding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solidFill>
                  <a:schemeClr val="tx1"/>
                </a:solidFill>
              </a:rPr>
              <a:t> Approach used</a:t>
            </a:r>
            <a:endParaRPr lang="en-US" altLang="en-US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solidFill>
                  <a:schemeClr val="tx1"/>
                </a:solidFill>
              </a:rPr>
              <a:t> Project </a:t>
            </a:r>
            <a:r>
              <a:rPr lang="en-US" altLang="en-US" sz="2400" b="1" dirty="0">
                <a:solidFill>
                  <a:schemeClr val="tx1"/>
                </a:solidFill>
              </a:rPr>
              <a:t>Execution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solidFill>
                  <a:schemeClr val="tx1"/>
                </a:solidFill>
              </a:rPr>
              <a:t> Modules</a:t>
            </a:r>
            <a:endParaRPr lang="en-US" altLang="en-US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solidFill>
                  <a:schemeClr val="tx1"/>
                </a:solidFill>
              </a:rPr>
              <a:t> Learning</a:t>
            </a:r>
            <a:endParaRPr lang="en-US" altLang="en-US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solidFill>
                  <a:schemeClr val="tx1"/>
                </a:solidFill>
              </a:rPr>
              <a:t> Best </a:t>
            </a:r>
            <a:r>
              <a:rPr lang="en-US" altLang="en-US" sz="2400" b="1" dirty="0">
                <a:solidFill>
                  <a:schemeClr val="tx1"/>
                </a:solidFill>
              </a:rPr>
              <a:t>Practices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solidFill>
                  <a:schemeClr val="tx1"/>
                </a:solidFill>
              </a:rPr>
              <a:t> Opportunity </a:t>
            </a:r>
            <a:r>
              <a:rPr lang="en-US" altLang="en-US" sz="2400" b="1" dirty="0">
                <a:solidFill>
                  <a:schemeClr val="tx1"/>
                </a:solidFill>
              </a:rPr>
              <a:t>for improvement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b="1" dirty="0" smtClean="0">
                <a:solidFill>
                  <a:schemeClr val="tx1"/>
                </a:solidFill>
              </a:rPr>
              <a:t> Demo </a:t>
            </a:r>
            <a:r>
              <a:rPr lang="en-US" altLang="en-US" sz="2400" b="1" dirty="0">
                <a:solidFill>
                  <a:schemeClr val="tx1"/>
                </a:solidFill>
              </a:rPr>
              <a:t>and Code 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Walkthrough</a:t>
            </a:r>
            <a:endParaRPr lang="en-US" altLang="en-US" sz="2400" b="1" dirty="0">
              <a:solidFill>
                <a:schemeClr val="tx1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06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285750" y="63500"/>
            <a:ext cx="6715125" cy="8318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cs typeface="Arial" charset="0"/>
              </a:rPr>
              <a:t>Project Understanding</a:t>
            </a: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87350" y="1149350"/>
            <a:ext cx="8229600" cy="536733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/>
              <a:t>This project is aimed at developing a Hotel booking management system for hotels those are using a manual system to handle hotel processes. There are three main users in hotel management system, administrator, employee and customer.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0783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285750" y="63500"/>
            <a:ext cx="6715125" cy="8318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cs typeface="Arial" charset="0"/>
              </a:rPr>
              <a:t>Project </a:t>
            </a:r>
            <a:r>
              <a:rPr lang="en-US" altLang="en-US" dirty="0">
                <a:solidFill>
                  <a:srgbClr val="000000"/>
                </a:solidFill>
                <a:cs typeface="Arial" charset="0"/>
              </a:rPr>
              <a:t>Understanding (Contd.)</a:t>
            </a:r>
            <a:endParaRPr lang="en-US" altLang="en-US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87350" y="1393320"/>
            <a:ext cx="8229600" cy="487939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1. ADMIN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functionalities are:</a:t>
            </a:r>
          </a:p>
          <a:p>
            <a:r>
              <a:rPr lang="en-US" sz="2400" dirty="0"/>
              <a:t>Add  hotel/room</a:t>
            </a:r>
          </a:p>
          <a:p>
            <a:r>
              <a:rPr lang="en-US" sz="2400" dirty="0"/>
              <a:t>Modify hotel/room</a:t>
            </a:r>
          </a:p>
          <a:p>
            <a:r>
              <a:rPr lang="en-US" sz="2400" dirty="0"/>
              <a:t>Update hotel/room</a:t>
            </a:r>
          </a:p>
          <a:p>
            <a:r>
              <a:rPr lang="en-US" sz="2400" dirty="0"/>
              <a:t>View reports</a:t>
            </a:r>
          </a:p>
        </p:txBody>
      </p:sp>
    </p:spTree>
    <p:extLst>
      <p:ext uri="{BB962C8B-B14F-4D97-AF65-F5344CB8AC3E}">
        <p14:creationId xmlns:p14="http://schemas.microsoft.com/office/powerpoint/2010/main" val="14856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285750" y="63500"/>
            <a:ext cx="6715125" cy="8318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cs typeface="Arial" charset="0"/>
              </a:rPr>
              <a:t>Project </a:t>
            </a:r>
            <a:r>
              <a:rPr lang="en-US" altLang="en-US" dirty="0">
                <a:solidFill>
                  <a:srgbClr val="000000"/>
                </a:solidFill>
                <a:cs typeface="Arial" charset="0"/>
              </a:rPr>
              <a:t>Understanding (Contd.)</a:t>
            </a:r>
            <a:endParaRPr lang="en-US" altLang="en-US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87350" y="1393320"/>
            <a:ext cx="8229600" cy="487939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2.</a:t>
            </a:r>
            <a:r>
              <a:rPr lang="en-US" sz="2400" dirty="0"/>
              <a:t> </a:t>
            </a:r>
            <a:r>
              <a:rPr lang="en-US" sz="2400" dirty="0" smtClean="0"/>
              <a:t>Customer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functionalities of Customers are:</a:t>
            </a:r>
          </a:p>
          <a:p>
            <a:r>
              <a:rPr lang="en-US" sz="2400" dirty="0"/>
              <a:t>Register into the system.</a:t>
            </a:r>
          </a:p>
          <a:p>
            <a:r>
              <a:rPr lang="en-US" sz="2400" dirty="0"/>
              <a:t>Login to the system using his/her credentials.</a:t>
            </a:r>
          </a:p>
          <a:p>
            <a:r>
              <a:rPr lang="en-US" sz="2400" dirty="0"/>
              <a:t>Search for hotel rooms.</a:t>
            </a:r>
          </a:p>
          <a:p>
            <a:r>
              <a:rPr lang="en-US" sz="2400" dirty="0"/>
              <a:t>Book hotel rooms.</a:t>
            </a:r>
          </a:p>
          <a:p>
            <a:r>
              <a:rPr lang="en-US" sz="2400" dirty="0"/>
              <a:t>View Booking Status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en-US" sz="2400" b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48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Login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7" y="1196752"/>
            <a:ext cx="6015045" cy="4637088"/>
          </a:xfrm>
        </p:spPr>
      </p:pic>
    </p:spTree>
    <p:extLst>
      <p:ext uri="{BB962C8B-B14F-4D97-AF65-F5344CB8AC3E}">
        <p14:creationId xmlns:p14="http://schemas.microsoft.com/office/powerpoint/2010/main" val="140071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74" y="1501775"/>
            <a:ext cx="6021152" cy="4637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Capgemini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2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14" y="1501775"/>
            <a:ext cx="6027271" cy="4637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Capgemini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7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>
          <a:xfrm>
            <a:off x="285750" y="63500"/>
            <a:ext cx="6715125" cy="8318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cs typeface="Arial" charset="0"/>
              </a:rPr>
              <a:t>Project </a:t>
            </a:r>
            <a:r>
              <a:rPr lang="en-US" altLang="en-US" dirty="0">
                <a:solidFill>
                  <a:srgbClr val="000000"/>
                </a:solidFill>
                <a:cs typeface="Arial" charset="0"/>
              </a:rPr>
              <a:t>Understanding (Contd.)</a:t>
            </a:r>
            <a:endParaRPr lang="en-US" altLang="en-US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idx="1"/>
          </p:nvPr>
        </p:nvSpPr>
        <p:spPr>
          <a:xfrm>
            <a:off x="387350" y="1268760"/>
            <a:ext cx="8229600" cy="536733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en-US" sz="2400" b="0" dirty="0" smtClean="0">
                <a:solidFill>
                  <a:srgbClr val="000000"/>
                </a:solidFill>
              </a:rPr>
              <a:t>3. </a:t>
            </a:r>
            <a:r>
              <a:rPr lang="en-US" sz="2400" dirty="0" smtClean="0"/>
              <a:t>Employee</a:t>
            </a:r>
          </a:p>
          <a:p>
            <a:pPr marL="0" indent="0">
              <a:buNone/>
            </a:pPr>
            <a:r>
              <a:rPr lang="en-US" sz="2400" dirty="0"/>
              <a:t>The functionalities of Employees are:</a:t>
            </a:r>
          </a:p>
          <a:p>
            <a:r>
              <a:rPr lang="en-US" sz="2400" dirty="0"/>
              <a:t>Register into the system.</a:t>
            </a:r>
          </a:p>
          <a:p>
            <a:r>
              <a:rPr lang="en-US" sz="2400" dirty="0"/>
              <a:t>Login to the system using his/her credentials.</a:t>
            </a:r>
          </a:p>
          <a:p>
            <a:r>
              <a:rPr lang="en-US" sz="2400" dirty="0"/>
              <a:t>Search for hotel rooms.</a:t>
            </a:r>
          </a:p>
          <a:p>
            <a:r>
              <a:rPr lang="en-US" sz="2400" dirty="0"/>
              <a:t>Book hotel rooms.</a:t>
            </a:r>
          </a:p>
          <a:p>
            <a:r>
              <a:rPr lang="en-US" sz="2400" dirty="0"/>
              <a:t>View Booking Status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en-US" sz="2400" b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heme/theme1.xml><?xml version="1.0" encoding="utf-8"?>
<a:theme xmlns:a="http://schemas.openxmlformats.org/drawingml/2006/main" name="1_Corporate Presentation Template (4x3 - Normal)">
  <a:themeElements>
    <a:clrScheme name="Capgemini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Capgemi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Name xmlns="952a6df7-b138-4f89-9bc4-e7a874ea3254">D:\2016\CoursewareRebranding</FolderName>
    <Material_x0020_Type xmlns="a85eb2a3-840f-4054-86f6-d41d0c1cba4b">Template</Material_x0020_Typ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4F2559C04AE4488E94205E47398A2E" ma:contentTypeVersion="1" ma:contentTypeDescription="Create a new document." ma:contentTypeScope="" ma:versionID="bb2d9302acd88bfb40288f9de05848d0">
  <xsd:schema xmlns:xsd="http://www.w3.org/2001/XMLSchema" xmlns:xs="http://www.w3.org/2001/XMLSchema" xmlns:p="http://schemas.microsoft.com/office/2006/metadata/properties" xmlns:ns2="a85eb2a3-840f-4054-86f6-d41d0c1cba4b" xmlns:ns3="952a6df7-b138-4f89-9bc4-e7a874ea3254" targetNamespace="http://schemas.microsoft.com/office/2006/metadata/properties" ma:root="true" ma:fieldsID="2d7d6362be7cac7839ee051b71b7ca70" ns2:_="" ns3:_="">
    <xsd:import namespace="a85eb2a3-840f-4054-86f6-d41d0c1cba4b"/>
    <xsd:import namespace="952a6df7-b138-4f89-9bc4-e7a874ea3254"/>
    <xsd:element name="properties">
      <xsd:complexType>
        <xsd:sequence>
          <xsd:element name="documentManagement">
            <xsd:complexType>
              <xsd:all>
                <xsd:element ref="ns2:Material_x0020_Type"/>
                <xsd:element ref="ns3:FolderNa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5eb2a3-840f-4054-86f6-d41d0c1cba4b" elementFormDefault="qualified">
    <xsd:import namespace="http://schemas.microsoft.com/office/2006/documentManagement/types"/>
    <xsd:import namespace="http://schemas.microsoft.com/office/infopath/2007/PartnerControls"/>
    <xsd:element name="Material_x0020_Type" ma:index="8" ma:displayName="Material Type" ma:default="Template" ma:format="Dropdown" ma:internalName="Material_x0020_Type">
      <xsd:simpleType>
        <xsd:restriction base="dms:Choice">
          <xsd:enumeration value="Procedure"/>
          <xsd:enumeration value="Guideline"/>
          <xsd:enumeration value="Form"/>
          <xsd:enumeration value="Format"/>
          <xsd:enumeration value="General"/>
          <xsd:enumeration value="Templat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9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D7665F-8C87-49F1-94B0-6D13FB5E12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3433B7-998A-4D4C-91CD-BC966B06FCAD}">
  <ds:schemaRefs>
    <ds:schemaRef ds:uri="http://purl.org/dc/dcmitype/"/>
    <ds:schemaRef ds:uri="952a6df7-b138-4f89-9bc4-e7a874ea3254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85eb2a3-840f-4054-86f6-d41d0c1cba4b"/>
  </ds:schemaRefs>
</ds:datastoreItem>
</file>

<file path=customXml/itemProps3.xml><?xml version="1.0" encoding="utf-8"?>
<ds:datastoreItem xmlns:ds="http://schemas.openxmlformats.org/officeDocument/2006/customXml" ds:itemID="{1D388FF6-FC9B-4F3A-8C9E-F50B5860EC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5eb2a3-840f-4054-86f6-d41d0c1cba4b"/>
    <ds:schemaRef ds:uri="952a6df7-b138-4f89-9bc4-e7a874ea32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2125</TotalTime>
  <Words>513</Words>
  <Application>Microsoft Office PowerPoint</Application>
  <PresentationFormat>On-screen Show (4:3)</PresentationFormat>
  <Paragraphs>132</Paragraphs>
  <Slides>16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Candara</vt:lpstr>
      <vt:lpstr>Helvetica Light</vt:lpstr>
      <vt:lpstr>Wingdings</vt:lpstr>
      <vt:lpstr>1_Corporate Presentation Template (4x3 - Normal)</vt:lpstr>
      <vt:lpstr>3_Office Theme</vt:lpstr>
      <vt:lpstr>think-cell Slide</vt:lpstr>
      <vt:lpstr>PowerPoint Presentation</vt:lpstr>
      <vt:lpstr>Objectives</vt:lpstr>
      <vt:lpstr>Project Understanding</vt:lpstr>
      <vt:lpstr>Project Understanding (Contd.)</vt:lpstr>
      <vt:lpstr>Project Understanding (Contd.)</vt:lpstr>
      <vt:lpstr>Customer Login</vt:lpstr>
      <vt:lpstr>PowerPoint Presentation</vt:lpstr>
      <vt:lpstr>PowerPoint Presentation</vt:lpstr>
      <vt:lpstr>Project Understanding (Contd.)</vt:lpstr>
      <vt:lpstr>Approach Used</vt:lpstr>
      <vt:lpstr>Modules</vt:lpstr>
      <vt:lpstr>Modules</vt:lpstr>
      <vt:lpstr>Modules</vt:lpstr>
      <vt:lpstr>Modules</vt:lpstr>
      <vt:lpstr>Scope And Out of Scope of Project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Jatin</dc:creator>
  <cp:lastModifiedBy>Verliani, Sagar</cp:lastModifiedBy>
  <cp:revision>182</cp:revision>
  <dcterms:created xsi:type="dcterms:W3CDTF">2014-04-28T11:21:39Z</dcterms:created>
  <dcterms:modified xsi:type="dcterms:W3CDTF">2018-01-04T04:43:27Z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0x010100A64F2559C04AE4488E94205E47398A2E</vt:lpwstr>
  </property>
</Properties>
</file>